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2" r:id="rId2"/>
  </p:sldIdLst>
  <p:sldSz cx="6480175" cy="50403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0C87375-88FD-45F4-8F85-CFDA550F579B}" v="22" dt="2023-06-06T01:01:42.04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791" autoAdjust="0"/>
    <p:restoredTop sz="94660"/>
  </p:normalViewPr>
  <p:slideViewPr>
    <p:cSldViewPr snapToGrid="0">
      <p:cViewPr varScale="1">
        <p:scale>
          <a:sx n="97" d="100"/>
          <a:sy n="97" d="100"/>
        </p:scale>
        <p:origin x="112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ジメネズ アダム" userId="c51cc6a1-826c-433c-9d37-2706946f4d4e" providerId="ADAL" clId="{20C87375-88FD-45F4-8F85-CFDA550F579B}"/>
    <pc:docChg chg="undo custSel addSld modSld">
      <pc:chgData name="ジメネズ アダム" userId="c51cc6a1-826c-433c-9d37-2706946f4d4e" providerId="ADAL" clId="{20C87375-88FD-45F4-8F85-CFDA550F579B}" dt="2023-06-06T01:03:39.405" v="515" actId="20577"/>
      <pc:docMkLst>
        <pc:docMk/>
      </pc:docMkLst>
      <pc:sldChg chg="addSp modSp mod">
        <pc:chgData name="ジメネズ アダム" userId="c51cc6a1-826c-433c-9d37-2706946f4d4e" providerId="ADAL" clId="{20C87375-88FD-45F4-8F85-CFDA550F579B}" dt="2023-06-06T00:49:14.552" v="366" actId="20577"/>
        <pc:sldMkLst>
          <pc:docMk/>
          <pc:sldMk cId="4057853871" sldId="256"/>
        </pc:sldMkLst>
        <pc:spChg chg="mod">
          <ac:chgData name="ジメネズ アダム" userId="c51cc6a1-826c-433c-9d37-2706946f4d4e" providerId="ADAL" clId="{20C87375-88FD-45F4-8F85-CFDA550F579B}" dt="2023-06-06T00:49:14.552" v="366" actId="20577"/>
          <ac:spMkLst>
            <pc:docMk/>
            <pc:sldMk cId="4057853871" sldId="256"/>
            <ac:spMk id="5" creationId="{077F266C-4274-407B-2575-7FC393224CA9}"/>
          </ac:spMkLst>
        </pc:spChg>
        <pc:spChg chg="mod">
          <ac:chgData name="ジメネズ アダム" userId="c51cc6a1-826c-433c-9d37-2706946f4d4e" providerId="ADAL" clId="{20C87375-88FD-45F4-8F85-CFDA550F579B}" dt="2023-06-06T00:24:38.635" v="56" actId="207"/>
          <ac:spMkLst>
            <pc:docMk/>
            <pc:sldMk cId="4057853871" sldId="256"/>
            <ac:spMk id="6" creationId="{5E0A8911-AE53-5345-A31A-963A7FACE7FC}"/>
          </ac:spMkLst>
        </pc:spChg>
        <pc:spChg chg="add mod">
          <ac:chgData name="ジメネズ アダム" userId="c51cc6a1-826c-433c-9d37-2706946f4d4e" providerId="ADAL" clId="{20C87375-88FD-45F4-8F85-CFDA550F579B}" dt="2023-06-06T00:43:27.172" v="346" actId="208"/>
          <ac:spMkLst>
            <pc:docMk/>
            <pc:sldMk cId="4057853871" sldId="256"/>
            <ac:spMk id="12" creationId="{04EAEE4D-0027-CF63-10FA-9106A9BA4EAF}"/>
          </ac:spMkLst>
        </pc:spChg>
        <pc:spChg chg="add mod">
          <ac:chgData name="ジメネズ アダム" userId="c51cc6a1-826c-433c-9d37-2706946f4d4e" providerId="ADAL" clId="{20C87375-88FD-45F4-8F85-CFDA550F579B}" dt="2023-06-06T00:43:27.172" v="346" actId="208"/>
          <ac:spMkLst>
            <pc:docMk/>
            <pc:sldMk cId="4057853871" sldId="256"/>
            <ac:spMk id="13" creationId="{534BBB33-1BDB-E51D-885E-B279534BB73F}"/>
          </ac:spMkLst>
        </pc:spChg>
        <pc:spChg chg="add mod">
          <ac:chgData name="ジメネズ アダム" userId="c51cc6a1-826c-433c-9d37-2706946f4d4e" providerId="ADAL" clId="{20C87375-88FD-45F4-8F85-CFDA550F579B}" dt="2023-06-06T00:43:27.172" v="346" actId="208"/>
          <ac:spMkLst>
            <pc:docMk/>
            <pc:sldMk cId="4057853871" sldId="256"/>
            <ac:spMk id="14" creationId="{6ED29ED3-26E1-0524-3D88-B70BF78EF720}"/>
          </ac:spMkLst>
        </pc:spChg>
        <pc:spChg chg="add mod">
          <ac:chgData name="ジメネズ アダム" userId="c51cc6a1-826c-433c-9d37-2706946f4d4e" providerId="ADAL" clId="{20C87375-88FD-45F4-8F85-CFDA550F579B}" dt="2023-06-06T00:43:27.172" v="346" actId="208"/>
          <ac:spMkLst>
            <pc:docMk/>
            <pc:sldMk cId="4057853871" sldId="256"/>
            <ac:spMk id="15" creationId="{FC30DD6F-4B75-9501-011E-5A88C1532E93}"/>
          </ac:spMkLst>
        </pc:spChg>
        <pc:picChg chg="add mod">
          <ac:chgData name="ジメネズ アダム" userId="c51cc6a1-826c-433c-9d37-2706946f4d4e" providerId="ADAL" clId="{20C87375-88FD-45F4-8F85-CFDA550F579B}" dt="2023-06-06T00:24:25.474" v="55" actId="1076"/>
          <ac:picMkLst>
            <pc:docMk/>
            <pc:sldMk cId="4057853871" sldId="256"/>
            <ac:picMk id="3" creationId="{F685E82B-DFC1-1E92-5494-9070A2670527}"/>
          </ac:picMkLst>
        </pc:picChg>
        <pc:picChg chg="add mod">
          <ac:chgData name="ジメネズ アダム" userId="c51cc6a1-826c-433c-9d37-2706946f4d4e" providerId="ADAL" clId="{20C87375-88FD-45F4-8F85-CFDA550F579B}" dt="2023-06-06T00:24:25.474" v="55" actId="1076"/>
          <ac:picMkLst>
            <pc:docMk/>
            <pc:sldMk cId="4057853871" sldId="256"/>
            <ac:picMk id="7" creationId="{D80E418D-A07E-DE78-8B13-1539D01387B3}"/>
          </ac:picMkLst>
        </pc:picChg>
        <pc:picChg chg="add mod">
          <ac:chgData name="ジメネズ アダム" userId="c51cc6a1-826c-433c-9d37-2706946f4d4e" providerId="ADAL" clId="{20C87375-88FD-45F4-8F85-CFDA550F579B}" dt="2023-06-06T00:24:25.474" v="55" actId="1076"/>
          <ac:picMkLst>
            <pc:docMk/>
            <pc:sldMk cId="4057853871" sldId="256"/>
            <ac:picMk id="9" creationId="{D8B2722B-C92B-E1CB-2342-525EE9528E18}"/>
          </ac:picMkLst>
        </pc:picChg>
        <pc:picChg chg="add mod">
          <ac:chgData name="ジメネズ アダム" userId="c51cc6a1-826c-433c-9d37-2706946f4d4e" providerId="ADAL" clId="{20C87375-88FD-45F4-8F85-CFDA550F579B}" dt="2023-06-06T00:24:25.474" v="55" actId="1076"/>
          <ac:picMkLst>
            <pc:docMk/>
            <pc:sldMk cId="4057853871" sldId="256"/>
            <ac:picMk id="11" creationId="{DEF61DF0-5A83-0791-53CF-037788E0445A}"/>
          </ac:picMkLst>
        </pc:picChg>
      </pc:sldChg>
      <pc:sldChg chg="addSp delSp modSp add mod">
        <pc:chgData name="ジメネズ アダム" userId="c51cc6a1-826c-433c-9d37-2706946f4d4e" providerId="ADAL" clId="{20C87375-88FD-45F4-8F85-CFDA550F579B}" dt="2023-06-06T00:49:10.221" v="365" actId="20577"/>
        <pc:sldMkLst>
          <pc:docMk/>
          <pc:sldMk cId="534133443" sldId="257"/>
        </pc:sldMkLst>
        <pc:spChg chg="add mod">
          <ac:chgData name="ジメネズ アダム" userId="c51cc6a1-826c-433c-9d37-2706946f4d4e" providerId="ADAL" clId="{20C87375-88FD-45F4-8F85-CFDA550F579B}" dt="2023-06-06T00:43:18.390" v="345" actId="208"/>
          <ac:spMkLst>
            <pc:docMk/>
            <pc:sldMk cId="534133443" sldId="257"/>
            <ac:spMk id="2" creationId="{A0FF27C5-0759-160B-DE81-89C2D4F68CE2}"/>
          </ac:spMkLst>
        </pc:spChg>
        <pc:spChg chg="add mod">
          <ac:chgData name="ジメネズ アダム" userId="c51cc6a1-826c-433c-9d37-2706946f4d4e" providerId="ADAL" clId="{20C87375-88FD-45F4-8F85-CFDA550F579B}" dt="2023-06-06T00:43:18.390" v="345" actId="208"/>
          <ac:spMkLst>
            <pc:docMk/>
            <pc:sldMk cId="534133443" sldId="257"/>
            <ac:spMk id="4" creationId="{615C808D-982E-F7E9-4069-C70B94E943A4}"/>
          </ac:spMkLst>
        </pc:spChg>
        <pc:spChg chg="mod">
          <ac:chgData name="ジメネズ アダム" userId="c51cc6a1-826c-433c-9d37-2706946f4d4e" providerId="ADAL" clId="{20C87375-88FD-45F4-8F85-CFDA550F579B}" dt="2023-06-06T00:49:10.221" v="365" actId="20577"/>
          <ac:spMkLst>
            <pc:docMk/>
            <pc:sldMk cId="534133443" sldId="257"/>
            <ac:spMk id="5" creationId="{077F266C-4274-407B-2575-7FC393224CA9}"/>
          </ac:spMkLst>
        </pc:spChg>
        <pc:spChg chg="add mod">
          <ac:chgData name="ジメネズ アダム" userId="c51cc6a1-826c-433c-9d37-2706946f4d4e" providerId="ADAL" clId="{20C87375-88FD-45F4-8F85-CFDA550F579B}" dt="2023-06-06T00:43:18.390" v="345" actId="208"/>
          <ac:spMkLst>
            <pc:docMk/>
            <pc:sldMk cId="534133443" sldId="257"/>
            <ac:spMk id="8" creationId="{B155F188-1F6E-E587-ECE6-FBCEC25B9A7D}"/>
          </ac:spMkLst>
        </pc:spChg>
        <pc:spChg chg="del mod">
          <ac:chgData name="ジメネズ アダム" userId="c51cc6a1-826c-433c-9d37-2706946f4d4e" providerId="ADAL" clId="{20C87375-88FD-45F4-8F85-CFDA550F579B}" dt="2023-06-06T00:27:48.523" v="181" actId="478"/>
          <ac:spMkLst>
            <pc:docMk/>
            <pc:sldMk cId="534133443" sldId="257"/>
            <ac:spMk id="12" creationId="{04EAEE4D-0027-CF63-10FA-9106A9BA4EAF}"/>
          </ac:spMkLst>
        </pc:spChg>
        <pc:spChg chg="del">
          <ac:chgData name="ジメネズ アダム" userId="c51cc6a1-826c-433c-9d37-2706946f4d4e" providerId="ADAL" clId="{20C87375-88FD-45F4-8F85-CFDA550F579B}" dt="2023-06-06T00:27:49.523" v="182" actId="478"/>
          <ac:spMkLst>
            <pc:docMk/>
            <pc:sldMk cId="534133443" sldId="257"/>
            <ac:spMk id="13" creationId="{534BBB33-1BDB-E51D-885E-B279534BB73F}"/>
          </ac:spMkLst>
        </pc:spChg>
        <pc:spChg chg="del">
          <ac:chgData name="ジメネズ アダム" userId="c51cc6a1-826c-433c-9d37-2706946f4d4e" providerId="ADAL" clId="{20C87375-88FD-45F4-8F85-CFDA550F579B}" dt="2023-06-06T00:27:50.152" v="183" actId="478"/>
          <ac:spMkLst>
            <pc:docMk/>
            <pc:sldMk cId="534133443" sldId="257"/>
            <ac:spMk id="14" creationId="{6ED29ED3-26E1-0524-3D88-B70BF78EF720}"/>
          </ac:spMkLst>
        </pc:spChg>
        <pc:spChg chg="mod">
          <ac:chgData name="ジメネズ アダム" userId="c51cc6a1-826c-433c-9d37-2706946f4d4e" providerId="ADAL" clId="{20C87375-88FD-45F4-8F85-CFDA550F579B}" dt="2023-06-06T00:44:09.694" v="347" actId="14100"/>
          <ac:spMkLst>
            <pc:docMk/>
            <pc:sldMk cId="534133443" sldId="257"/>
            <ac:spMk id="15" creationId="{FC30DD6F-4B75-9501-011E-5A88C1532E93}"/>
          </ac:spMkLst>
        </pc:spChg>
        <pc:picChg chg="mod">
          <ac:chgData name="ジメネズ アダム" userId="c51cc6a1-826c-433c-9d37-2706946f4d4e" providerId="ADAL" clId="{20C87375-88FD-45F4-8F85-CFDA550F579B}" dt="2023-06-06T00:28:37.214" v="196" actId="552"/>
          <ac:picMkLst>
            <pc:docMk/>
            <pc:sldMk cId="534133443" sldId="257"/>
            <ac:picMk id="3" creationId="{F685E82B-DFC1-1E92-5494-9070A2670527}"/>
          </ac:picMkLst>
        </pc:picChg>
        <pc:picChg chg="mod">
          <ac:chgData name="ジメネズ アダム" userId="c51cc6a1-826c-433c-9d37-2706946f4d4e" providerId="ADAL" clId="{20C87375-88FD-45F4-8F85-CFDA550F579B}" dt="2023-06-06T00:28:42.287" v="197" actId="465"/>
          <ac:picMkLst>
            <pc:docMk/>
            <pc:sldMk cId="534133443" sldId="257"/>
            <ac:picMk id="7" creationId="{D80E418D-A07E-DE78-8B13-1539D01387B3}"/>
          </ac:picMkLst>
        </pc:picChg>
        <pc:picChg chg="mod">
          <ac:chgData name="ジメネズ アダム" userId="c51cc6a1-826c-433c-9d37-2706946f4d4e" providerId="ADAL" clId="{20C87375-88FD-45F4-8F85-CFDA550F579B}" dt="2023-06-06T00:28:37.214" v="196" actId="552"/>
          <ac:picMkLst>
            <pc:docMk/>
            <pc:sldMk cId="534133443" sldId="257"/>
            <ac:picMk id="9" creationId="{D8B2722B-C92B-E1CB-2342-525EE9528E18}"/>
          </ac:picMkLst>
        </pc:picChg>
        <pc:picChg chg="del">
          <ac:chgData name="ジメネズ アダム" userId="c51cc6a1-826c-433c-9d37-2706946f4d4e" providerId="ADAL" clId="{20C87375-88FD-45F4-8F85-CFDA550F579B}" dt="2023-06-06T00:28:48.761" v="198" actId="478"/>
          <ac:picMkLst>
            <pc:docMk/>
            <pc:sldMk cId="534133443" sldId="257"/>
            <ac:picMk id="11" creationId="{DEF61DF0-5A83-0791-53CF-037788E0445A}"/>
          </ac:picMkLst>
        </pc:picChg>
      </pc:sldChg>
      <pc:sldChg chg="addSp delSp modSp add mod">
        <pc:chgData name="ジメネズ アダム" userId="c51cc6a1-826c-433c-9d37-2706946f4d4e" providerId="ADAL" clId="{20C87375-88FD-45F4-8F85-CFDA550F579B}" dt="2023-06-06T00:49:06.068" v="364" actId="20577"/>
        <pc:sldMkLst>
          <pc:docMk/>
          <pc:sldMk cId="2472062682" sldId="258"/>
        </pc:sldMkLst>
        <pc:spChg chg="del">
          <ac:chgData name="ジメネズ アダム" userId="c51cc6a1-826c-433c-9d37-2706946f4d4e" providerId="ADAL" clId="{20C87375-88FD-45F4-8F85-CFDA550F579B}" dt="2023-06-06T00:40:00.536" v="296" actId="478"/>
          <ac:spMkLst>
            <pc:docMk/>
            <pc:sldMk cId="2472062682" sldId="258"/>
            <ac:spMk id="2" creationId="{A0FF27C5-0759-160B-DE81-89C2D4F68CE2}"/>
          </ac:spMkLst>
        </pc:spChg>
        <pc:spChg chg="del">
          <ac:chgData name="ジメネズ アダム" userId="c51cc6a1-826c-433c-9d37-2706946f4d4e" providerId="ADAL" clId="{20C87375-88FD-45F4-8F85-CFDA550F579B}" dt="2023-06-06T00:39:53.517" v="292" actId="478"/>
          <ac:spMkLst>
            <pc:docMk/>
            <pc:sldMk cId="2472062682" sldId="258"/>
            <ac:spMk id="4" creationId="{615C808D-982E-F7E9-4069-C70B94E943A4}"/>
          </ac:spMkLst>
        </pc:spChg>
        <pc:spChg chg="mod">
          <ac:chgData name="ジメネズ アダム" userId="c51cc6a1-826c-433c-9d37-2706946f4d4e" providerId="ADAL" clId="{20C87375-88FD-45F4-8F85-CFDA550F579B}" dt="2023-06-06T00:49:06.068" v="364" actId="20577"/>
          <ac:spMkLst>
            <pc:docMk/>
            <pc:sldMk cId="2472062682" sldId="258"/>
            <ac:spMk id="5" creationId="{077F266C-4274-407B-2575-7FC393224CA9}"/>
          </ac:spMkLst>
        </pc:spChg>
        <pc:spChg chg="add del">
          <ac:chgData name="ジメネズ アダム" userId="c51cc6a1-826c-433c-9d37-2706946f4d4e" providerId="ADAL" clId="{20C87375-88FD-45F4-8F85-CFDA550F579B}" dt="2023-06-06T00:39:56.659" v="294" actId="478"/>
          <ac:spMkLst>
            <pc:docMk/>
            <pc:sldMk cId="2472062682" sldId="258"/>
            <ac:spMk id="6" creationId="{5E0A8911-AE53-5345-A31A-963A7FACE7FC}"/>
          </ac:spMkLst>
        </pc:spChg>
        <pc:spChg chg="mod">
          <ac:chgData name="ジメネズ アダム" userId="c51cc6a1-826c-433c-9d37-2706946f4d4e" providerId="ADAL" clId="{20C87375-88FD-45F4-8F85-CFDA550F579B}" dt="2023-06-06T00:45:44.825" v="363" actId="14100"/>
          <ac:spMkLst>
            <pc:docMk/>
            <pc:sldMk cId="2472062682" sldId="258"/>
            <ac:spMk id="8" creationId="{B155F188-1F6E-E587-ECE6-FBCEC25B9A7D}"/>
          </ac:spMkLst>
        </pc:spChg>
        <pc:spChg chg="del">
          <ac:chgData name="ジメネズ アダム" userId="c51cc6a1-826c-433c-9d37-2706946f4d4e" providerId="ADAL" clId="{20C87375-88FD-45F4-8F85-CFDA550F579B}" dt="2023-06-06T00:39:58.642" v="295" actId="478"/>
          <ac:spMkLst>
            <pc:docMk/>
            <pc:sldMk cId="2472062682" sldId="258"/>
            <ac:spMk id="15" creationId="{FC30DD6F-4B75-9501-011E-5A88C1532E93}"/>
          </ac:spMkLst>
        </pc:spChg>
        <pc:picChg chg="mod">
          <ac:chgData name="ジメネズ アダム" userId="c51cc6a1-826c-433c-9d37-2706946f4d4e" providerId="ADAL" clId="{20C87375-88FD-45F4-8F85-CFDA550F579B}" dt="2023-06-06T00:45:26.572" v="359" actId="1076"/>
          <ac:picMkLst>
            <pc:docMk/>
            <pc:sldMk cId="2472062682" sldId="258"/>
            <ac:picMk id="3" creationId="{F685E82B-DFC1-1E92-5494-9070A2670527}"/>
          </ac:picMkLst>
        </pc:picChg>
        <pc:picChg chg="mod">
          <ac:chgData name="ジメネズ アダム" userId="c51cc6a1-826c-433c-9d37-2706946f4d4e" providerId="ADAL" clId="{20C87375-88FD-45F4-8F85-CFDA550F579B}" dt="2023-06-06T00:44:27.770" v="349" actId="1076"/>
          <ac:picMkLst>
            <pc:docMk/>
            <pc:sldMk cId="2472062682" sldId="258"/>
            <ac:picMk id="7" creationId="{D80E418D-A07E-DE78-8B13-1539D01387B3}"/>
          </ac:picMkLst>
        </pc:picChg>
        <pc:picChg chg="mod">
          <ac:chgData name="ジメネズ アダム" userId="c51cc6a1-826c-433c-9d37-2706946f4d4e" providerId="ADAL" clId="{20C87375-88FD-45F4-8F85-CFDA550F579B}" dt="2023-06-06T00:45:26.572" v="359" actId="1076"/>
          <ac:picMkLst>
            <pc:docMk/>
            <pc:sldMk cId="2472062682" sldId="258"/>
            <ac:picMk id="9" creationId="{D8B2722B-C92B-E1CB-2342-525EE9528E18}"/>
          </ac:picMkLst>
        </pc:picChg>
        <pc:picChg chg="add mod">
          <ac:chgData name="ジメネズ アダム" userId="c51cc6a1-826c-433c-9d37-2706946f4d4e" providerId="ADAL" clId="{20C87375-88FD-45F4-8F85-CFDA550F579B}" dt="2023-06-06T00:45:34.812" v="360" actId="408"/>
          <ac:picMkLst>
            <pc:docMk/>
            <pc:sldMk cId="2472062682" sldId="258"/>
            <ac:picMk id="11" creationId="{F5CAAB8D-3C9B-0696-FD06-74F9D4A06A53}"/>
          </ac:picMkLst>
        </pc:picChg>
        <pc:picChg chg="add mod">
          <ac:chgData name="ジメネズ アダム" userId="c51cc6a1-826c-433c-9d37-2706946f4d4e" providerId="ADAL" clId="{20C87375-88FD-45F4-8F85-CFDA550F579B}" dt="2023-06-06T00:45:26.572" v="359" actId="1076"/>
          <ac:picMkLst>
            <pc:docMk/>
            <pc:sldMk cId="2472062682" sldId="258"/>
            <ac:picMk id="13" creationId="{962521C7-8894-EF47-5303-79506D661D23}"/>
          </ac:picMkLst>
        </pc:picChg>
        <pc:picChg chg="add mod">
          <ac:chgData name="ジメネズ アダム" userId="c51cc6a1-826c-433c-9d37-2706946f4d4e" providerId="ADAL" clId="{20C87375-88FD-45F4-8F85-CFDA550F579B}" dt="2023-06-06T00:45:26.572" v="359" actId="1076"/>
          <ac:picMkLst>
            <pc:docMk/>
            <pc:sldMk cId="2472062682" sldId="258"/>
            <ac:picMk id="16" creationId="{C9DB80AE-883A-BFCA-7A3D-B8ABFA9850C4}"/>
          </ac:picMkLst>
        </pc:picChg>
        <pc:picChg chg="add mod">
          <ac:chgData name="ジメネズ アダム" userId="c51cc6a1-826c-433c-9d37-2706946f4d4e" providerId="ADAL" clId="{20C87375-88FD-45F4-8F85-CFDA550F579B}" dt="2023-06-06T00:45:34.812" v="360" actId="408"/>
          <ac:picMkLst>
            <pc:docMk/>
            <pc:sldMk cId="2472062682" sldId="258"/>
            <ac:picMk id="18" creationId="{72CEF109-4174-ECA6-585D-74BBDAE5722A}"/>
          </ac:picMkLst>
        </pc:picChg>
        <pc:picChg chg="add mod">
          <ac:chgData name="ジメネズ アダム" userId="c51cc6a1-826c-433c-9d37-2706946f4d4e" providerId="ADAL" clId="{20C87375-88FD-45F4-8F85-CFDA550F579B}" dt="2023-06-06T00:45:26.572" v="359" actId="1076"/>
          <ac:picMkLst>
            <pc:docMk/>
            <pc:sldMk cId="2472062682" sldId="258"/>
            <ac:picMk id="20" creationId="{8CE09C11-3872-8290-8FF9-DB2E3E2E3C79}"/>
          </ac:picMkLst>
        </pc:picChg>
        <pc:picChg chg="add mod">
          <ac:chgData name="ジメネズ アダム" userId="c51cc6a1-826c-433c-9d37-2706946f4d4e" providerId="ADAL" clId="{20C87375-88FD-45F4-8F85-CFDA550F579B}" dt="2023-06-06T00:45:34.812" v="360" actId="408"/>
          <ac:picMkLst>
            <pc:docMk/>
            <pc:sldMk cId="2472062682" sldId="258"/>
            <ac:picMk id="22" creationId="{70ED1294-6F81-0E10-09A7-6829F0BFE7DD}"/>
          </ac:picMkLst>
        </pc:picChg>
        <pc:picChg chg="add mod">
          <ac:chgData name="ジメネズ アダム" userId="c51cc6a1-826c-433c-9d37-2706946f4d4e" providerId="ADAL" clId="{20C87375-88FD-45F4-8F85-CFDA550F579B}" dt="2023-06-06T00:44:34.500" v="351" actId="1076"/>
          <ac:picMkLst>
            <pc:docMk/>
            <pc:sldMk cId="2472062682" sldId="258"/>
            <ac:picMk id="24" creationId="{00F4A4D2-CAFF-8E38-1F1D-385CB83F9F9A}"/>
          </ac:picMkLst>
        </pc:picChg>
      </pc:sldChg>
      <pc:sldChg chg="delSp modSp add mod">
        <pc:chgData name="ジメネズ アダム" userId="c51cc6a1-826c-433c-9d37-2706946f4d4e" providerId="ADAL" clId="{20C87375-88FD-45F4-8F85-CFDA550F579B}" dt="2023-06-06T01:03:39.405" v="515" actId="20577"/>
        <pc:sldMkLst>
          <pc:docMk/>
          <pc:sldMk cId="757844469" sldId="259"/>
        </pc:sldMkLst>
        <pc:spChg chg="mod">
          <ac:chgData name="ジメネズ アダム" userId="c51cc6a1-826c-433c-9d37-2706946f4d4e" providerId="ADAL" clId="{20C87375-88FD-45F4-8F85-CFDA550F579B}" dt="2023-06-06T01:03:39.405" v="515" actId="20577"/>
          <ac:spMkLst>
            <pc:docMk/>
            <pc:sldMk cId="757844469" sldId="259"/>
            <ac:spMk id="8" creationId="{B155F188-1F6E-E587-ECE6-FBCEC25B9A7D}"/>
          </ac:spMkLst>
        </pc:spChg>
        <pc:picChg chg="del">
          <ac:chgData name="ジメネズ アダム" userId="c51cc6a1-826c-433c-9d37-2706946f4d4e" providerId="ADAL" clId="{20C87375-88FD-45F4-8F85-CFDA550F579B}" dt="2023-06-06T01:01:47.382" v="368" actId="478"/>
          <ac:picMkLst>
            <pc:docMk/>
            <pc:sldMk cId="757844469" sldId="259"/>
            <ac:picMk id="3" creationId="{F685E82B-DFC1-1E92-5494-9070A2670527}"/>
          </ac:picMkLst>
        </pc:picChg>
        <pc:picChg chg="del">
          <ac:chgData name="ジメネズ アダム" userId="c51cc6a1-826c-433c-9d37-2706946f4d4e" providerId="ADAL" clId="{20C87375-88FD-45F4-8F85-CFDA550F579B}" dt="2023-06-06T01:01:48.088" v="369" actId="478"/>
          <ac:picMkLst>
            <pc:docMk/>
            <pc:sldMk cId="757844469" sldId="259"/>
            <ac:picMk id="7" creationId="{D80E418D-A07E-DE78-8B13-1539D01387B3}"/>
          </ac:picMkLst>
        </pc:picChg>
        <pc:picChg chg="del">
          <ac:chgData name="ジメネズ アダム" userId="c51cc6a1-826c-433c-9d37-2706946f4d4e" providerId="ADAL" clId="{20C87375-88FD-45F4-8F85-CFDA550F579B}" dt="2023-06-06T01:01:49.452" v="371" actId="478"/>
          <ac:picMkLst>
            <pc:docMk/>
            <pc:sldMk cId="757844469" sldId="259"/>
            <ac:picMk id="9" creationId="{D8B2722B-C92B-E1CB-2342-525EE9528E18}"/>
          </ac:picMkLst>
        </pc:picChg>
        <pc:picChg chg="del">
          <ac:chgData name="ジメネズ アダム" userId="c51cc6a1-826c-433c-9d37-2706946f4d4e" providerId="ADAL" clId="{20C87375-88FD-45F4-8F85-CFDA550F579B}" dt="2023-06-06T01:01:48.904" v="370" actId="478"/>
          <ac:picMkLst>
            <pc:docMk/>
            <pc:sldMk cId="757844469" sldId="259"/>
            <ac:picMk id="11" creationId="{F5CAAB8D-3C9B-0696-FD06-74F9D4A06A53}"/>
          </ac:picMkLst>
        </pc:picChg>
        <pc:picChg chg="del">
          <ac:chgData name="ジメネズ アダム" userId="c51cc6a1-826c-433c-9d37-2706946f4d4e" providerId="ADAL" clId="{20C87375-88FD-45F4-8F85-CFDA550F579B}" dt="2023-06-06T01:01:53.938" v="377" actId="478"/>
          <ac:picMkLst>
            <pc:docMk/>
            <pc:sldMk cId="757844469" sldId="259"/>
            <ac:picMk id="13" creationId="{962521C7-8894-EF47-5303-79506D661D23}"/>
          </ac:picMkLst>
        </pc:picChg>
        <pc:picChg chg="del">
          <ac:chgData name="ジメネズ アダム" userId="c51cc6a1-826c-433c-9d37-2706946f4d4e" providerId="ADAL" clId="{20C87375-88FD-45F4-8F85-CFDA550F579B}" dt="2023-06-06T01:01:52.102" v="374" actId="478"/>
          <ac:picMkLst>
            <pc:docMk/>
            <pc:sldMk cId="757844469" sldId="259"/>
            <ac:picMk id="16" creationId="{C9DB80AE-883A-BFCA-7A3D-B8ABFA9850C4}"/>
          </ac:picMkLst>
        </pc:picChg>
        <pc:picChg chg="del">
          <ac:chgData name="ジメネズ アダム" userId="c51cc6a1-826c-433c-9d37-2706946f4d4e" providerId="ADAL" clId="{20C87375-88FD-45F4-8F85-CFDA550F579B}" dt="2023-06-06T01:01:50.406" v="372" actId="478"/>
          <ac:picMkLst>
            <pc:docMk/>
            <pc:sldMk cId="757844469" sldId="259"/>
            <ac:picMk id="18" creationId="{72CEF109-4174-ECA6-585D-74BBDAE5722A}"/>
          </ac:picMkLst>
        </pc:picChg>
        <pc:picChg chg="del">
          <ac:chgData name="ジメネズ アダム" userId="c51cc6a1-826c-433c-9d37-2706946f4d4e" providerId="ADAL" clId="{20C87375-88FD-45F4-8F85-CFDA550F579B}" dt="2023-06-06T01:01:52.871" v="375" actId="478"/>
          <ac:picMkLst>
            <pc:docMk/>
            <pc:sldMk cId="757844469" sldId="259"/>
            <ac:picMk id="20" creationId="{8CE09C11-3872-8290-8FF9-DB2E3E2E3C79}"/>
          </ac:picMkLst>
        </pc:picChg>
        <pc:picChg chg="del">
          <ac:chgData name="ジメネズ アダム" userId="c51cc6a1-826c-433c-9d37-2706946f4d4e" providerId="ADAL" clId="{20C87375-88FD-45F4-8F85-CFDA550F579B}" dt="2023-06-06T01:01:51.567" v="373" actId="478"/>
          <ac:picMkLst>
            <pc:docMk/>
            <pc:sldMk cId="757844469" sldId="259"/>
            <ac:picMk id="22" creationId="{70ED1294-6F81-0E10-09A7-6829F0BFE7DD}"/>
          </ac:picMkLst>
        </pc:picChg>
        <pc:picChg chg="del">
          <ac:chgData name="ジメネズ アダム" userId="c51cc6a1-826c-433c-9d37-2706946f4d4e" providerId="ADAL" clId="{20C87375-88FD-45F4-8F85-CFDA550F579B}" dt="2023-06-06T01:01:53.374" v="376" actId="478"/>
          <ac:picMkLst>
            <pc:docMk/>
            <pc:sldMk cId="757844469" sldId="259"/>
            <ac:picMk id="24" creationId="{00F4A4D2-CAFF-8E38-1F1D-385CB83F9F9A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6013" y="824885"/>
            <a:ext cx="5508149" cy="1754776"/>
          </a:xfrm>
        </p:spPr>
        <p:txBody>
          <a:bodyPr anchor="b"/>
          <a:lstStyle>
            <a:lvl1pPr algn="ctr">
              <a:defRPr sz="425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22" y="2647331"/>
            <a:ext cx="4860131" cy="1216909"/>
          </a:xfrm>
        </p:spPr>
        <p:txBody>
          <a:bodyPr/>
          <a:lstStyle>
            <a:lvl1pPr marL="0" indent="0" algn="ctr">
              <a:buNone/>
              <a:defRPr sz="1701"/>
            </a:lvl1pPr>
            <a:lvl2pPr marL="324018" indent="0" algn="ctr">
              <a:buNone/>
              <a:defRPr sz="1417"/>
            </a:lvl2pPr>
            <a:lvl3pPr marL="648035" indent="0" algn="ctr">
              <a:buNone/>
              <a:defRPr sz="1276"/>
            </a:lvl3pPr>
            <a:lvl4pPr marL="972053" indent="0" algn="ctr">
              <a:buNone/>
              <a:defRPr sz="1134"/>
            </a:lvl4pPr>
            <a:lvl5pPr marL="1296071" indent="0" algn="ctr">
              <a:buNone/>
              <a:defRPr sz="1134"/>
            </a:lvl5pPr>
            <a:lvl6pPr marL="1620088" indent="0" algn="ctr">
              <a:buNone/>
              <a:defRPr sz="1134"/>
            </a:lvl6pPr>
            <a:lvl7pPr marL="1944106" indent="0" algn="ctr">
              <a:buNone/>
              <a:defRPr sz="1134"/>
            </a:lvl7pPr>
            <a:lvl8pPr marL="2268123" indent="0" algn="ctr">
              <a:buNone/>
              <a:defRPr sz="1134"/>
            </a:lvl8pPr>
            <a:lvl9pPr marL="2592141" indent="0" algn="ctr">
              <a:buNone/>
              <a:defRPr sz="113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30F77-A973-40FB-9E6E-D3E8AD62ECA3}" type="datetimeFigureOut">
              <a:rPr kumimoji="1" lang="ja-JP" altLang="en-US" smtClean="0"/>
              <a:t>2023/6/26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99EE1-32FC-4BC0-B6EF-57FB40CEE3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0056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30F77-A973-40FB-9E6E-D3E8AD62ECA3}" type="datetimeFigureOut">
              <a:rPr kumimoji="1" lang="ja-JP" altLang="en-US" smtClean="0"/>
              <a:t>2023/6/26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99EE1-32FC-4BC0-B6EF-57FB40CEE3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0980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637375" y="268350"/>
            <a:ext cx="1397288" cy="427143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5512" y="268350"/>
            <a:ext cx="4110861" cy="427143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30F77-A973-40FB-9E6E-D3E8AD62ECA3}" type="datetimeFigureOut">
              <a:rPr kumimoji="1" lang="ja-JP" altLang="en-US" smtClean="0"/>
              <a:t>2023/6/26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99EE1-32FC-4BC0-B6EF-57FB40CEE3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2803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30F77-A973-40FB-9E6E-D3E8AD62ECA3}" type="datetimeFigureOut">
              <a:rPr kumimoji="1" lang="ja-JP" altLang="en-US" smtClean="0"/>
              <a:t>2023/6/26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99EE1-32FC-4BC0-B6EF-57FB40CEE3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2059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137" y="1256579"/>
            <a:ext cx="5589151" cy="2096630"/>
          </a:xfrm>
        </p:spPr>
        <p:txBody>
          <a:bodyPr anchor="b"/>
          <a:lstStyle>
            <a:lvl1pPr>
              <a:defRPr sz="425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2137" y="3373044"/>
            <a:ext cx="5589151" cy="1102568"/>
          </a:xfrm>
        </p:spPr>
        <p:txBody>
          <a:bodyPr/>
          <a:lstStyle>
            <a:lvl1pPr marL="0" indent="0">
              <a:buNone/>
              <a:defRPr sz="1701">
                <a:solidFill>
                  <a:schemeClr val="tx1"/>
                </a:solidFill>
              </a:defRPr>
            </a:lvl1pPr>
            <a:lvl2pPr marL="324018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2pPr>
            <a:lvl3pPr marL="648035" indent="0">
              <a:buNone/>
              <a:defRPr sz="1276">
                <a:solidFill>
                  <a:schemeClr val="tx1">
                    <a:tint val="75000"/>
                  </a:schemeClr>
                </a:solidFill>
              </a:defRPr>
            </a:lvl3pPr>
            <a:lvl4pPr marL="972053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4pPr>
            <a:lvl5pPr marL="1296071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5pPr>
            <a:lvl6pPr marL="1620088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6pPr>
            <a:lvl7pPr marL="1944106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7pPr>
            <a:lvl8pPr marL="2268123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8pPr>
            <a:lvl9pPr marL="2592141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30F77-A973-40FB-9E6E-D3E8AD62ECA3}" type="datetimeFigureOut">
              <a:rPr kumimoji="1" lang="ja-JP" altLang="en-US" smtClean="0"/>
              <a:t>2023/6/26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99EE1-32FC-4BC0-B6EF-57FB40CEE3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5025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5512" y="1341750"/>
            <a:ext cx="2754074" cy="319803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80589" y="1341750"/>
            <a:ext cx="2754074" cy="319803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30F77-A973-40FB-9E6E-D3E8AD62ECA3}" type="datetimeFigureOut">
              <a:rPr kumimoji="1" lang="ja-JP" altLang="en-US" smtClean="0"/>
              <a:t>2023/6/26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99EE1-32FC-4BC0-B6EF-57FB40CEE3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703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268351"/>
            <a:ext cx="5589151" cy="97422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357" y="1235577"/>
            <a:ext cx="2741417" cy="605537"/>
          </a:xfrm>
        </p:spPr>
        <p:txBody>
          <a:bodyPr anchor="b"/>
          <a:lstStyle>
            <a:lvl1pPr marL="0" indent="0">
              <a:buNone/>
              <a:defRPr sz="1701" b="1"/>
            </a:lvl1pPr>
            <a:lvl2pPr marL="324018" indent="0">
              <a:buNone/>
              <a:defRPr sz="1417" b="1"/>
            </a:lvl2pPr>
            <a:lvl3pPr marL="648035" indent="0">
              <a:buNone/>
              <a:defRPr sz="1276" b="1"/>
            </a:lvl3pPr>
            <a:lvl4pPr marL="972053" indent="0">
              <a:buNone/>
              <a:defRPr sz="1134" b="1"/>
            </a:lvl4pPr>
            <a:lvl5pPr marL="1296071" indent="0">
              <a:buNone/>
              <a:defRPr sz="1134" b="1"/>
            </a:lvl5pPr>
            <a:lvl6pPr marL="1620088" indent="0">
              <a:buNone/>
              <a:defRPr sz="1134" b="1"/>
            </a:lvl6pPr>
            <a:lvl7pPr marL="1944106" indent="0">
              <a:buNone/>
              <a:defRPr sz="1134" b="1"/>
            </a:lvl7pPr>
            <a:lvl8pPr marL="2268123" indent="0">
              <a:buNone/>
              <a:defRPr sz="1134" b="1"/>
            </a:lvl8pPr>
            <a:lvl9pPr marL="2592141" indent="0">
              <a:buNone/>
              <a:defRPr sz="113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6357" y="1841114"/>
            <a:ext cx="2741417" cy="270800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80589" y="1235577"/>
            <a:ext cx="2754918" cy="605537"/>
          </a:xfrm>
        </p:spPr>
        <p:txBody>
          <a:bodyPr anchor="b"/>
          <a:lstStyle>
            <a:lvl1pPr marL="0" indent="0">
              <a:buNone/>
              <a:defRPr sz="1701" b="1"/>
            </a:lvl1pPr>
            <a:lvl2pPr marL="324018" indent="0">
              <a:buNone/>
              <a:defRPr sz="1417" b="1"/>
            </a:lvl2pPr>
            <a:lvl3pPr marL="648035" indent="0">
              <a:buNone/>
              <a:defRPr sz="1276" b="1"/>
            </a:lvl3pPr>
            <a:lvl4pPr marL="972053" indent="0">
              <a:buNone/>
              <a:defRPr sz="1134" b="1"/>
            </a:lvl4pPr>
            <a:lvl5pPr marL="1296071" indent="0">
              <a:buNone/>
              <a:defRPr sz="1134" b="1"/>
            </a:lvl5pPr>
            <a:lvl6pPr marL="1620088" indent="0">
              <a:buNone/>
              <a:defRPr sz="1134" b="1"/>
            </a:lvl6pPr>
            <a:lvl7pPr marL="1944106" indent="0">
              <a:buNone/>
              <a:defRPr sz="1134" b="1"/>
            </a:lvl7pPr>
            <a:lvl8pPr marL="2268123" indent="0">
              <a:buNone/>
              <a:defRPr sz="1134" b="1"/>
            </a:lvl8pPr>
            <a:lvl9pPr marL="2592141" indent="0">
              <a:buNone/>
              <a:defRPr sz="113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280589" y="1841114"/>
            <a:ext cx="2754918" cy="270800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30F77-A973-40FB-9E6E-D3E8AD62ECA3}" type="datetimeFigureOut">
              <a:rPr kumimoji="1" lang="ja-JP" altLang="en-US" smtClean="0"/>
              <a:t>2023/6/26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99EE1-32FC-4BC0-B6EF-57FB40CEE3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0834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30F77-A973-40FB-9E6E-D3E8AD62ECA3}" type="datetimeFigureOut">
              <a:rPr kumimoji="1" lang="ja-JP" altLang="en-US" smtClean="0"/>
              <a:t>2023/6/26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99EE1-32FC-4BC0-B6EF-57FB40CEE3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94118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30F77-A973-40FB-9E6E-D3E8AD62ECA3}" type="datetimeFigureOut">
              <a:rPr kumimoji="1" lang="ja-JP" altLang="en-US" smtClean="0"/>
              <a:t>2023/6/26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99EE1-32FC-4BC0-B6EF-57FB40CEE3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4426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336021"/>
            <a:ext cx="2090025" cy="1176073"/>
          </a:xfrm>
        </p:spPr>
        <p:txBody>
          <a:bodyPr anchor="b"/>
          <a:lstStyle>
            <a:lvl1pPr>
              <a:defRPr sz="226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54918" y="725713"/>
            <a:ext cx="3280589" cy="3581889"/>
          </a:xfrm>
        </p:spPr>
        <p:txBody>
          <a:bodyPr/>
          <a:lstStyle>
            <a:lvl1pPr>
              <a:defRPr sz="2268"/>
            </a:lvl1pPr>
            <a:lvl2pPr>
              <a:defRPr sz="1984"/>
            </a:lvl2pPr>
            <a:lvl3pPr>
              <a:defRPr sz="1701"/>
            </a:lvl3pPr>
            <a:lvl4pPr>
              <a:defRPr sz="1417"/>
            </a:lvl4pPr>
            <a:lvl5pPr>
              <a:defRPr sz="1417"/>
            </a:lvl5pPr>
            <a:lvl6pPr>
              <a:defRPr sz="1417"/>
            </a:lvl6pPr>
            <a:lvl7pPr>
              <a:defRPr sz="1417"/>
            </a:lvl7pPr>
            <a:lvl8pPr>
              <a:defRPr sz="1417"/>
            </a:lvl8pPr>
            <a:lvl9pPr>
              <a:defRPr sz="1417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6356" y="1512094"/>
            <a:ext cx="2090025" cy="2801341"/>
          </a:xfrm>
        </p:spPr>
        <p:txBody>
          <a:bodyPr/>
          <a:lstStyle>
            <a:lvl1pPr marL="0" indent="0">
              <a:buNone/>
              <a:defRPr sz="1134"/>
            </a:lvl1pPr>
            <a:lvl2pPr marL="324018" indent="0">
              <a:buNone/>
              <a:defRPr sz="992"/>
            </a:lvl2pPr>
            <a:lvl3pPr marL="648035" indent="0">
              <a:buNone/>
              <a:defRPr sz="850"/>
            </a:lvl3pPr>
            <a:lvl4pPr marL="972053" indent="0">
              <a:buNone/>
              <a:defRPr sz="709"/>
            </a:lvl4pPr>
            <a:lvl5pPr marL="1296071" indent="0">
              <a:buNone/>
              <a:defRPr sz="709"/>
            </a:lvl5pPr>
            <a:lvl6pPr marL="1620088" indent="0">
              <a:buNone/>
              <a:defRPr sz="709"/>
            </a:lvl6pPr>
            <a:lvl7pPr marL="1944106" indent="0">
              <a:buNone/>
              <a:defRPr sz="709"/>
            </a:lvl7pPr>
            <a:lvl8pPr marL="2268123" indent="0">
              <a:buNone/>
              <a:defRPr sz="709"/>
            </a:lvl8pPr>
            <a:lvl9pPr marL="2592141" indent="0">
              <a:buNone/>
              <a:defRPr sz="70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30F77-A973-40FB-9E6E-D3E8AD62ECA3}" type="datetimeFigureOut">
              <a:rPr kumimoji="1" lang="ja-JP" altLang="en-US" smtClean="0"/>
              <a:t>2023/6/26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99EE1-32FC-4BC0-B6EF-57FB40CEE3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9359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336021"/>
            <a:ext cx="2090025" cy="1176073"/>
          </a:xfrm>
        </p:spPr>
        <p:txBody>
          <a:bodyPr anchor="b"/>
          <a:lstStyle>
            <a:lvl1pPr>
              <a:defRPr sz="226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754918" y="725713"/>
            <a:ext cx="3280589" cy="3581889"/>
          </a:xfrm>
        </p:spPr>
        <p:txBody>
          <a:bodyPr anchor="t"/>
          <a:lstStyle>
            <a:lvl1pPr marL="0" indent="0">
              <a:buNone/>
              <a:defRPr sz="2268"/>
            </a:lvl1pPr>
            <a:lvl2pPr marL="324018" indent="0">
              <a:buNone/>
              <a:defRPr sz="1984"/>
            </a:lvl2pPr>
            <a:lvl3pPr marL="648035" indent="0">
              <a:buNone/>
              <a:defRPr sz="1701"/>
            </a:lvl3pPr>
            <a:lvl4pPr marL="972053" indent="0">
              <a:buNone/>
              <a:defRPr sz="1417"/>
            </a:lvl4pPr>
            <a:lvl5pPr marL="1296071" indent="0">
              <a:buNone/>
              <a:defRPr sz="1417"/>
            </a:lvl5pPr>
            <a:lvl6pPr marL="1620088" indent="0">
              <a:buNone/>
              <a:defRPr sz="1417"/>
            </a:lvl6pPr>
            <a:lvl7pPr marL="1944106" indent="0">
              <a:buNone/>
              <a:defRPr sz="1417"/>
            </a:lvl7pPr>
            <a:lvl8pPr marL="2268123" indent="0">
              <a:buNone/>
              <a:defRPr sz="1417"/>
            </a:lvl8pPr>
            <a:lvl9pPr marL="2592141" indent="0">
              <a:buNone/>
              <a:defRPr sz="1417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6356" y="1512094"/>
            <a:ext cx="2090025" cy="2801341"/>
          </a:xfrm>
        </p:spPr>
        <p:txBody>
          <a:bodyPr/>
          <a:lstStyle>
            <a:lvl1pPr marL="0" indent="0">
              <a:buNone/>
              <a:defRPr sz="1134"/>
            </a:lvl1pPr>
            <a:lvl2pPr marL="324018" indent="0">
              <a:buNone/>
              <a:defRPr sz="992"/>
            </a:lvl2pPr>
            <a:lvl3pPr marL="648035" indent="0">
              <a:buNone/>
              <a:defRPr sz="850"/>
            </a:lvl3pPr>
            <a:lvl4pPr marL="972053" indent="0">
              <a:buNone/>
              <a:defRPr sz="709"/>
            </a:lvl4pPr>
            <a:lvl5pPr marL="1296071" indent="0">
              <a:buNone/>
              <a:defRPr sz="709"/>
            </a:lvl5pPr>
            <a:lvl6pPr marL="1620088" indent="0">
              <a:buNone/>
              <a:defRPr sz="709"/>
            </a:lvl6pPr>
            <a:lvl7pPr marL="1944106" indent="0">
              <a:buNone/>
              <a:defRPr sz="709"/>
            </a:lvl7pPr>
            <a:lvl8pPr marL="2268123" indent="0">
              <a:buNone/>
              <a:defRPr sz="709"/>
            </a:lvl8pPr>
            <a:lvl9pPr marL="2592141" indent="0">
              <a:buNone/>
              <a:defRPr sz="70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30F77-A973-40FB-9E6E-D3E8AD62ECA3}" type="datetimeFigureOut">
              <a:rPr kumimoji="1" lang="ja-JP" altLang="en-US" smtClean="0"/>
              <a:t>2023/6/26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99EE1-32FC-4BC0-B6EF-57FB40CEE3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8869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5512" y="268351"/>
            <a:ext cx="5589151" cy="9742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5512" y="1341750"/>
            <a:ext cx="5589151" cy="31980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5512" y="4671625"/>
            <a:ext cx="1458039" cy="268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30F77-A973-40FB-9E6E-D3E8AD62ECA3}" type="datetimeFigureOut">
              <a:rPr kumimoji="1" lang="ja-JP" altLang="en-US" smtClean="0"/>
              <a:t>2023/6/26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46558" y="4671625"/>
            <a:ext cx="2187059" cy="268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6624" y="4671625"/>
            <a:ext cx="1458039" cy="268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199EE1-32FC-4BC0-B6EF-57FB40CEE3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7762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48035" rtl="0" eaLnBrk="1" latinLnBrk="0" hangingPunct="1">
        <a:lnSpc>
          <a:spcPct val="90000"/>
        </a:lnSpc>
        <a:spcBef>
          <a:spcPct val="0"/>
        </a:spcBef>
        <a:buNone/>
        <a:defRPr kumimoji="1" sz="311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2009" indent="-162009" algn="l" defTabSz="648035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486026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10044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kumimoji="1"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134062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4pPr>
      <a:lvl5pPr marL="1458079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5pPr>
      <a:lvl6pPr marL="1782097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6pPr>
      <a:lvl7pPr marL="2106115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7pPr>
      <a:lvl8pPr marL="2430132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8pPr>
      <a:lvl9pPr marL="2754150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48035" rtl="0" eaLnBrk="1" latinLnBrk="0" hangingPunct="1"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1pPr>
      <a:lvl2pPr marL="324018" algn="l" defTabSz="648035" rtl="0" eaLnBrk="1" latinLnBrk="0" hangingPunct="1"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2pPr>
      <a:lvl3pPr marL="648035" algn="l" defTabSz="648035" rtl="0" eaLnBrk="1" latinLnBrk="0" hangingPunct="1"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3pPr>
      <a:lvl4pPr marL="972053" algn="l" defTabSz="648035" rtl="0" eaLnBrk="1" latinLnBrk="0" hangingPunct="1"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4pPr>
      <a:lvl5pPr marL="1296071" algn="l" defTabSz="648035" rtl="0" eaLnBrk="1" latinLnBrk="0" hangingPunct="1"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5pPr>
      <a:lvl6pPr marL="1620088" algn="l" defTabSz="648035" rtl="0" eaLnBrk="1" latinLnBrk="0" hangingPunct="1"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6pPr>
      <a:lvl7pPr marL="1944106" algn="l" defTabSz="648035" rtl="0" eaLnBrk="1" latinLnBrk="0" hangingPunct="1"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7pPr>
      <a:lvl8pPr marL="2268123" algn="l" defTabSz="648035" rtl="0" eaLnBrk="1" latinLnBrk="0" hangingPunct="1"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8pPr>
      <a:lvl9pPr marL="2592141" algn="l" defTabSz="648035" rtl="0" eaLnBrk="1" latinLnBrk="0" hangingPunct="1"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3696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188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ジメネズ アダム</dc:creator>
  <cp:lastModifiedBy>上野若菜</cp:lastModifiedBy>
  <cp:revision>6</cp:revision>
  <dcterms:created xsi:type="dcterms:W3CDTF">2023-06-05T06:57:22Z</dcterms:created>
  <dcterms:modified xsi:type="dcterms:W3CDTF">2023-06-26T05:43:59Z</dcterms:modified>
</cp:coreProperties>
</file>