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5" r:id="rId3"/>
    <p:sldId id="268" r:id="rId4"/>
    <p:sldId id="266" r:id="rId5"/>
  </p:sldIdLst>
  <p:sldSz cx="6480175" cy="504031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C87375-88FD-45F4-8F85-CFDA550F579B}" v="22" dt="2023-06-06T01:01:42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9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ジメネズ アダム" userId="c51cc6a1-826c-433c-9d37-2706946f4d4e" providerId="ADAL" clId="{20C87375-88FD-45F4-8F85-CFDA550F579B}"/>
    <pc:docChg chg="undo custSel addSld modSld">
      <pc:chgData name="ジメネズ アダム" userId="c51cc6a1-826c-433c-9d37-2706946f4d4e" providerId="ADAL" clId="{20C87375-88FD-45F4-8F85-CFDA550F579B}" dt="2023-06-06T01:03:39.405" v="515" actId="20577"/>
      <pc:docMkLst>
        <pc:docMk/>
      </pc:docMkLst>
      <pc:sldChg chg="addSp modSp mod">
        <pc:chgData name="ジメネズ アダム" userId="c51cc6a1-826c-433c-9d37-2706946f4d4e" providerId="ADAL" clId="{20C87375-88FD-45F4-8F85-CFDA550F579B}" dt="2023-06-06T00:49:14.552" v="366" actId="20577"/>
        <pc:sldMkLst>
          <pc:docMk/>
          <pc:sldMk cId="4057853871" sldId="256"/>
        </pc:sldMkLst>
        <pc:spChg chg="mod">
          <ac:chgData name="ジメネズ アダム" userId="c51cc6a1-826c-433c-9d37-2706946f4d4e" providerId="ADAL" clId="{20C87375-88FD-45F4-8F85-CFDA550F579B}" dt="2023-06-06T00:49:14.552" v="366" actId="20577"/>
          <ac:spMkLst>
            <pc:docMk/>
            <pc:sldMk cId="4057853871" sldId="256"/>
            <ac:spMk id="5" creationId="{077F266C-4274-407B-2575-7FC393224CA9}"/>
          </ac:spMkLst>
        </pc:spChg>
        <pc:spChg chg="mod">
          <ac:chgData name="ジメネズ アダム" userId="c51cc6a1-826c-433c-9d37-2706946f4d4e" providerId="ADAL" clId="{20C87375-88FD-45F4-8F85-CFDA550F579B}" dt="2023-06-06T00:24:38.635" v="56" actId="207"/>
          <ac:spMkLst>
            <pc:docMk/>
            <pc:sldMk cId="4057853871" sldId="256"/>
            <ac:spMk id="6" creationId="{5E0A8911-AE53-5345-A31A-963A7FACE7FC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2" creationId="{04EAEE4D-0027-CF63-10FA-9106A9BA4EAF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3" creationId="{534BBB33-1BDB-E51D-885E-B279534BB73F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4" creationId="{6ED29ED3-26E1-0524-3D88-B70BF78EF720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5" creationId="{FC30DD6F-4B75-9501-011E-5A88C1532E93}"/>
          </ac:spMkLst>
        </pc:sp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3" creationId="{F685E82B-DFC1-1E92-5494-9070A2670527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7" creationId="{D80E418D-A07E-DE78-8B13-1539D01387B3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9" creationId="{D8B2722B-C92B-E1CB-2342-525EE9528E18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11" creationId="{DEF61DF0-5A83-0791-53CF-037788E0445A}"/>
          </ac:picMkLst>
        </pc:picChg>
      </pc:sldChg>
      <pc:sldChg chg="addSp delSp modSp add mod">
        <pc:chgData name="ジメネズ アダム" userId="c51cc6a1-826c-433c-9d37-2706946f4d4e" providerId="ADAL" clId="{20C87375-88FD-45F4-8F85-CFDA550F579B}" dt="2023-06-06T00:49:10.221" v="365" actId="20577"/>
        <pc:sldMkLst>
          <pc:docMk/>
          <pc:sldMk cId="534133443" sldId="257"/>
        </pc:sldMkLst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2" creationId="{A0FF27C5-0759-160B-DE81-89C2D4F68CE2}"/>
          </ac:spMkLst>
        </pc:spChg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4" creationId="{615C808D-982E-F7E9-4069-C70B94E943A4}"/>
          </ac:spMkLst>
        </pc:spChg>
        <pc:spChg chg="mod">
          <ac:chgData name="ジメネズ アダム" userId="c51cc6a1-826c-433c-9d37-2706946f4d4e" providerId="ADAL" clId="{20C87375-88FD-45F4-8F85-CFDA550F579B}" dt="2023-06-06T00:49:10.221" v="365" actId="20577"/>
          <ac:spMkLst>
            <pc:docMk/>
            <pc:sldMk cId="534133443" sldId="257"/>
            <ac:spMk id="5" creationId="{077F266C-4274-407B-2575-7FC393224CA9}"/>
          </ac:spMkLst>
        </pc:spChg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8" creationId="{B155F188-1F6E-E587-ECE6-FBCEC25B9A7D}"/>
          </ac:spMkLst>
        </pc:spChg>
        <pc:spChg chg="del mod">
          <ac:chgData name="ジメネズ アダム" userId="c51cc6a1-826c-433c-9d37-2706946f4d4e" providerId="ADAL" clId="{20C87375-88FD-45F4-8F85-CFDA550F579B}" dt="2023-06-06T00:27:48.523" v="181" actId="478"/>
          <ac:spMkLst>
            <pc:docMk/>
            <pc:sldMk cId="534133443" sldId="257"/>
            <ac:spMk id="12" creationId="{04EAEE4D-0027-CF63-10FA-9106A9BA4EAF}"/>
          </ac:spMkLst>
        </pc:spChg>
        <pc:spChg chg="del">
          <ac:chgData name="ジメネズ アダム" userId="c51cc6a1-826c-433c-9d37-2706946f4d4e" providerId="ADAL" clId="{20C87375-88FD-45F4-8F85-CFDA550F579B}" dt="2023-06-06T00:27:49.523" v="182" actId="478"/>
          <ac:spMkLst>
            <pc:docMk/>
            <pc:sldMk cId="534133443" sldId="257"/>
            <ac:spMk id="13" creationId="{534BBB33-1BDB-E51D-885E-B279534BB73F}"/>
          </ac:spMkLst>
        </pc:spChg>
        <pc:spChg chg="del">
          <ac:chgData name="ジメネズ アダム" userId="c51cc6a1-826c-433c-9d37-2706946f4d4e" providerId="ADAL" clId="{20C87375-88FD-45F4-8F85-CFDA550F579B}" dt="2023-06-06T00:27:50.152" v="183" actId="478"/>
          <ac:spMkLst>
            <pc:docMk/>
            <pc:sldMk cId="534133443" sldId="257"/>
            <ac:spMk id="14" creationId="{6ED29ED3-26E1-0524-3D88-B70BF78EF720}"/>
          </ac:spMkLst>
        </pc:spChg>
        <pc:spChg chg="mod">
          <ac:chgData name="ジメネズ アダム" userId="c51cc6a1-826c-433c-9d37-2706946f4d4e" providerId="ADAL" clId="{20C87375-88FD-45F4-8F85-CFDA550F579B}" dt="2023-06-06T00:44:09.694" v="347" actId="14100"/>
          <ac:spMkLst>
            <pc:docMk/>
            <pc:sldMk cId="534133443" sldId="257"/>
            <ac:spMk id="15" creationId="{FC30DD6F-4B75-9501-011E-5A88C1532E93}"/>
          </ac:spMkLst>
        </pc:spChg>
        <pc:picChg chg="mod">
          <ac:chgData name="ジメネズ アダム" userId="c51cc6a1-826c-433c-9d37-2706946f4d4e" providerId="ADAL" clId="{20C87375-88FD-45F4-8F85-CFDA550F579B}" dt="2023-06-06T00:28:37.214" v="196" actId="552"/>
          <ac:picMkLst>
            <pc:docMk/>
            <pc:sldMk cId="534133443" sldId="257"/>
            <ac:picMk id="3" creationId="{F685E82B-DFC1-1E92-5494-9070A2670527}"/>
          </ac:picMkLst>
        </pc:picChg>
        <pc:picChg chg="mod">
          <ac:chgData name="ジメネズ アダム" userId="c51cc6a1-826c-433c-9d37-2706946f4d4e" providerId="ADAL" clId="{20C87375-88FD-45F4-8F85-CFDA550F579B}" dt="2023-06-06T00:28:42.287" v="197" actId="465"/>
          <ac:picMkLst>
            <pc:docMk/>
            <pc:sldMk cId="534133443" sldId="257"/>
            <ac:picMk id="7" creationId="{D80E418D-A07E-DE78-8B13-1539D01387B3}"/>
          </ac:picMkLst>
        </pc:picChg>
        <pc:picChg chg="mod">
          <ac:chgData name="ジメネズ アダム" userId="c51cc6a1-826c-433c-9d37-2706946f4d4e" providerId="ADAL" clId="{20C87375-88FD-45F4-8F85-CFDA550F579B}" dt="2023-06-06T00:28:37.214" v="196" actId="552"/>
          <ac:picMkLst>
            <pc:docMk/>
            <pc:sldMk cId="534133443" sldId="257"/>
            <ac:picMk id="9" creationId="{D8B2722B-C92B-E1CB-2342-525EE9528E18}"/>
          </ac:picMkLst>
        </pc:picChg>
        <pc:picChg chg="del">
          <ac:chgData name="ジメネズ アダム" userId="c51cc6a1-826c-433c-9d37-2706946f4d4e" providerId="ADAL" clId="{20C87375-88FD-45F4-8F85-CFDA550F579B}" dt="2023-06-06T00:28:48.761" v="198" actId="478"/>
          <ac:picMkLst>
            <pc:docMk/>
            <pc:sldMk cId="534133443" sldId="257"/>
            <ac:picMk id="11" creationId="{DEF61DF0-5A83-0791-53CF-037788E0445A}"/>
          </ac:picMkLst>
        </pc:picChg>
      </pc:sldChg>
      <pc:sldChg chg="addSp delSp modSp add mod">
        <pc:chgData name="ジメネズ アダム" userId="c51cc6a1-826c-433c-9d37-2706946f4d4e" providerId="ADAL" clId="{20C87375-88FD-45F4-8F85-CFDA550F579B}" dt="2023-06-06T00:49:06.068" v="364" actId="20577"/>
        <pc:sldMkLst>
          <pc:docMk/>
          <pc:sldMk cId="2472062682" sldId="258"/>
        </pc:sldMkLst>
        <pc:spChg chg="del">
          <ac:chgData name="ジメネズ アダム" userId="c51cc6a1-826c-433c-9d37-2706946f4d4e" providerId="ADAL" clId="{20C87375-88FD-45F4-8F85-CFDA550F579B}" dt="2023-06-06T00:40:00.536" v="296" actId="478"/>
          <ac:spMkLst>
            <pc:docMk/>
            <pc:sldMk cId="2472062682" sldId="258"/>
            <ac:spMk id="2" creationId="{A0FF27C5-0759-160B-DE81-89C2D4F68CE2}"/>
          </ac:spMkLst>
        </pc:spChg>
        <pc:spChg chg="del">
          <ac:chgData name="ジメネズ アダム" userId="c51cc6a1-826c-433c-9d37-2706946f4d4e" providerId="ADAL" clId="{20C87375-88FD-45F4-8F85-CFDA550F579B}" dt="2023-06-06T00:39:53.517" v="292" actId="478"/>
          <ac:spMkLst>
            <pc:docMk/>
            <pc:sldMk cId="2472062682" sldId="258"/>
            <ac:spMk id="4" creationId="{615C808D-982E-F7E9-4069-C70B94E943A4}"/>
          </ac:spMkLst>
        </pc:spChg>
        <pc:spChg chg="mod">
          <ac:chgData name="ジメネズ アダム" userId="c51cc6a1-826c-433c-9d37-2706946f4d4e" providerId="ADAL" clId="{20C87375-88FD-45F4-8F85-CFDA550F579B}" dt="2023-06-06T00:49:06.068" v="364" actId="20577"/>
          <ac:spMkLst>
            <pc:docMk/>
            <pc:sldMk cId="2472062682" sldId="258"/>
            <ac:spMk id="5" creationId="{077F266C-4274-407B-2575-7FC393224CA9}"/>
          </ac:spMkLst>
        </pc:spChg>
        <pc:spChg chg="add del">
          <ac:chgData name="ジメネズ アダム" userId="c51cc6a1-826c-433c-9d37-2706946f4d4e" providerId="ADAL" clId="{20C87375-88FD-45F4-8F85-CFDA550F579B}" dt="2023-06-06T00:39:56.659" v="294" actId="478"/>
          <ac:spMkLst>
            <pc:docMk/>
            <pc:sldMk cId="2472062682" sldId="258"/>
            <ac:spMk id="6" creationId="{5E0A8911-AE53-5345-A31A-963A7FACE7FC}"/>
          </ac:spMkLst>
        </pc:spChg>
        <pc:spChg chg="mod">
          <ac:chgData name="ジメネズ アダム" userId="c51cc6a1-826c-433c-9d37-2706946f4d4e" providerId="ADAL" clId="{20C87375-88FD-45F4-8F85-CFDA550F579B}" dt="2023-06-06T00:45:44.825" v="363" actId="14100"/>
          <ac:spMkLst>
            <pc:docMk/>
            <pc:sldMk cId="2472062682" sldId="258"/>
            <ac:spMk id="8" creationId="{B155F188-1F6E-E587-ECE6-FBCEC25B9A7D}"/>
          </ac:spMkLst>
        </pc:spChg>
        <pc:spChg chg="del">
          <ac:chgData name="ジメネズ アダム" userId="c51cc6a1-826c-433c-9d37-2706946f4d4e" providerId="ADAL" clId="{20C87375-88FD-45F4-8F85-CFDA550F579B}" dt="2023-06-06T00:39:58.642" v="295" actId="478"/>
          <ac:spMkLst>
            <pc:docMk/>
            <pc:sldMk cId="2472062682" sldId="258"/>
            <ac:spMk id="15" creationId="{FC30DD6F-4B75-9501-011E-5A88C1532E93}"/>
          </ac:spMkLst>
        </pc:spChg>
        <pc:picChg chg="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3" creationId="{F685E82B-DFC1-1E92-5494-9070A2670527}"/>
          </ac:picMkLst>
        </pc:picChg>
        <pc:picChg chg="mod">
          <ac:chgData name="ジメネズ アダム" userId="c51cc6a1-826c-433c-9d37-2706946f4d4e" providerId="ADAL" clId="{20C87375-88FD-45F4-8F85-CFDA550F579B}" dt="2023-06-06T00:44:27.770" v="349" actId="1076"/>
          <ac:picMkLst>
            <pc:docMk/>
            <pc:sldMk cId="2472062682" sldId="258"/>
            <ac:picMk id="7" creationId="{D80E418D-A07E-DE78-8B13-1539D01387B3}"/>
          </ac:picMkLst>
        </pc:picChg>
        <pc:picChg chg="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9" creationId="{D8B2722B-C92B-E1CB-2342-525EE9528E18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11" creationId="{F5CAAB8D-3C9B-0696-FD06-74F9D4A06A53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13" creationId="{962521C7-8894-EF47-5303-79506D661D23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16" creationId="{C9DB80AE-883A-BFCA-7A3D-B8ABFA9850C4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18" creationId="{72CEF109-4174-ECA6-585D-74BBDAE5722A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20" creationId="{8CE09C11-3872-8290-8FF9-DB2E3E2E3C79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22" creationId="{70ED1294-6F81-0E10-09A7-6829F0BFE7DD}"/>
          </ac:picMkLst>
        </pc:picChg>
        <pc:picChg chg="add mod">
          <ac:chgData name="ジメネズ アダム" userId="c51cc6a1-826c-433c-9d37-2706946f4d4e" providerId="ADAL" clId="{20C87375-88FD-45F4-8F85-CFDA550F579B}" dt="2023-06-06T00:44:34.500" v="351" actId="1076"/>
          <ac:picMkLst>
            <pc:docMk/>
            <pc:sldMk cId="2472062682" sldId="258"/>
            <ac:picMk id="24" creationId="{00F4A4D2-CAFF-8E38-1F1D-385CB83F9F9A}"/>
          </ac:picMkLst>
        </pc:picChg>
      </pc:sldChg>
      <pc:sldChg chg="delSp modSp add mod">
        <pc:chgData name="ジメネズ アダム" userId="c51cc6a1-826c-433c-9d37-2706946f4d4e" providerId="ADAL" clId="{20C87375-88FD-45F4-8F85-CFDA550F579B}" dt="2023-06-06T01:03:39.405" v="515" actId="20577"/>
        <pc:sldMkLst>
          <pc:docMk/>
          <pc:sldMk cId="757844469" sldId="259"/>
        </pc:sldMkLst>
        <pc:spChg chg="mod">
          <ac:chgData name="ジメネズ アダム" userId="c51cc6a1-826c-433c-9d37-2706946f4d4e" providerId="ADAL" clId="{20C87375-88FD-45F4-8F85-CFDA550F579B}" dt="2023-06-06T01:03:39.405" v="515" actId="20577"/>
          <ac:spMkLst>
            <pc:docMk/>
            <pc:sldMk cId="757844469" sldId="259"/>
            <ac:spMk id="8" creationId="{B155F188-1F6E-E587-ECE6-FBCEC25B9A7D}"/>
          </ac:spMkLst>
        </pc:spChg>
        <pc:picChg chg="del">
          <ac:chgData name="ジメネズ アダム" userId="c51cc6a1-826c-433c-9d37-2706946f4d4e" providerId="ADAL" clId="{20C87375-88FD-45F4-8F85-CFDA550F579B}" dt="2023-06-06T01:01:47.382" v="368" actId="478"/>
          <ac:picMkLst>
            <pc:docMk/>
            <pc:sldMk cId="757844469" sldId="259"/>
            <ac:picMk id="3" creationId="{F685E82B-DFC1-1E92-5494-9070A2670527}"/>
          </ac:picMkLst>
        </pc:picChg>
        <pc:picChg chg="del">
          <ac:chgData name="ジメネズ アダム" userId="c51cc6a1-826c-433c-9d37-2706946f4d4e" providerId="ADAL" clId="{20C87375-88FD-45F4-8F85-CFDA550F579B}" dt="2023-06-06T01:01:48.088" v="369" actId="478"/>
          <ac:picMkLst>
            <pc:docMk/>
            <pc:sldMk cId="757844469" sldId="259"/>
            <ac:picMk id="7" creationId="{D80E418D-A07E-DE78-8B13-1539D01387B3}"/>
          </ac:picMkLst>
        </pc:picChg>
        <pc:picChg chg="del">
          <ac:chgData name="ジメネズ アダム" userId="c51cc6a1-826c-433c-9d37-2706946f4d4e" providerId="ADAL" clId="{20C87375-88FD-45F4-8F85-CFDA550F579B}" dt="2023-06-06T01:01:49.452" v="371" actId="478"/>
          <ac:picMkLst>
            <pc:docMk/>
            <pc:sldMk cId="757844469" sldId="259"/>
            <ac:picMk id="9" creationId="{D8B2722B-C92B-E1CB-2342-525EE9528E18}"/>
          </ac:picMkLst>
        </pc:picChg>
        <pc:picChg chg="del">
          <ac:chgData name="ジメネズ アダム" userId="c51cc6a1-826c-433c-9d37-2706946f4d4e" providerId="ADAL" clId="{20C87375-88FD-45F4-8F85-CFDA550F579B}" dt="2023-06-06T01:01:48.904" v="370" actId="478"/>
          <ac:picMkLst>
            <pc:docMk/>
            <pc:sldMk cId="757844469" sldId="259"/>
            <ac:picMk id="11" creationId="{F5CAAB8D-3C9B-0696-FD06-74F9D4A06A53}"/>
          </ac:picMkLst>
        </pc:picChg>
        <pc:picChg chg="del">
          <ac:chgData name="ジメネズ アダム" userId="c51cc6a1-826c-433c-9d37-2706946f4d4e" providerId="ADAL" clId="{20C87375-88FD-45F4-8F85-CFDA550F579B}" dt="2023-06-06T01:01:53.938" v="377" actId="478"/>
          <ac:picMkLst>
            <pc:docMk/>
            <pc:sldMk cId="757844469" sldId="259"/>
            <ac:picMk id="13" creationId="{962521C7-8894-EF47-5303-79506D661D23}"/>
          </ac:picMkLst>
        </pc:picChg>
        <pc:picChg chg="del">
          <ac:chgData name="ジメネズ アダム" userId="c51cc6a1-826c-433c-9d37-2706946f4d4e" providerId="ADAL" clId="{20C87375-88FD-45F4-8F85-CFDA550F579B}" dt="2023-06-06T01:01:52.102" v="374" actId="478"/>
          <ac:picMkLst>
            <pc:docMk/>
            <pc:sldMk cId="757844469" sldId="259"/>
            <ac:picMk id="16" creationId="{C9DB80AE-883A-BFCA-7A3D-B8ABFA9850C4}"/>
          </ac:picMkLst>
        </pc:picChg>
        <pc:picChg chg="del">
          <ac:chgData name="ジメネズ アダム" userId="c51cc6a1-826c-433c-9d37-2706946f4d4e" providerId="ADAL" clId="{20C87375-88FD-45F4-8F85-CFDA550F579B}" dt="2023-06-06T01:01:50.406" v="372" actId="478"/>
          <ac:picMkLst>
            <pc:docMk/>
            <pc:sldMk cId="757844469" sldId="259"/>
            <ac:picMk id="18" creationId="{72CEF109-4174-ECA6-585D-74BBDAE5722A}"/>
          </ac:picMkLst>
        </pc:picChg>
        <pc:picChg chg="del">
          <ac:chgData name="ジメネズ アダム" userId="c51cc6a1-826c-433c-9d37-2706946f4d4e" providerId="ADAL" clId="{20C87375-88FD-45F4-8F85-CFDA550F579B}" dt="2023-06-06T01:01:52.871" v="375" actId="478"/>
          <ac:picMkLst>
            <pc:docMk/>
            <pc:sldMk cId="757844469" sldId="259"/>
            <ac:picMk id="20" creationId="{8CE09C11-3872-8290-8FF9-DB2E3E2E3C79}"/>
          </ac:picMkLst>
        </pc:picChg>
        <pc:picChg chg="del">
          <ac:chgData name="ジメネズ アダム" userId="c51cc6a1-826c-433c-9d37-2706946f4d4e" providerId="ADAL" clId="{20C87375-88FD-45F4-8F85-CFDA550F579B}" dt="2023-06-06T01:01:51.567" v="373" actId="478"/>
          <ac:picMkLst>
            <pc:docMk/>
            <pc:sldMk cId="757844469" sldId="259"/>
            <ac:picMk id="22" creationId="{70ED1294-6F81-0E10-09A7-6829F0BFE7DD}"/>
          </ac:picMkLst>
        </pc:picChg>
        <pc:picChg chg="del">
          <ac:chgData name="ジメネズ アダム" userId="c51cc6a1-826c-433c-9d37-2706946f4d4e" providerId="ADAL" clId="{20C87375-88FD-45F4-8F85-CFDA550F579B}" dt="2023-06-06T01:01:53.374" v="376" actId="478"/>
          <ac:picMkLst>
            <pc:docMk/>
            <pc:sldMk cId="757844469" sldId="259"/>
            <ac:picMk id="24" creationId="{00F4A4D2-CAFF-8E38-1F1D-385CB83F9F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824885"/>
            <a:ext cx="5508149" cy="1754776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647331"/>
            <a:ext cx="4860131" cy="121690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05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98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268350"/>
            <a:ext cx="1397288" cy="427143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68350"/>
            <a:ext cx="4110861" cy="427143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0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05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256579"/>
            <a:ext cx="5589151" cy="2096630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3373044"/>
            <a:ext cx="5589151" cy="110256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02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341750"/>
            <a:ext cx="2754074" cy="31980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341750"/>
            <a:ext cx="2754074" cy="31980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0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68351"/>
            <a:ext cx="5589151" cy="97422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235577"/>
            <a:ext cx="2741417" cy="60553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1841114"/>
            <a:ext cx="2741417" cy="270800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235577"/>
            <a:ext cx="2754918" cy="60553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841114"/>
            <a:ext cx="2754918" cy="270800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3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41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42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36021"/>
            <a:ext cx="2090025" cy="1176073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725713"/>
            <a:ext cx="3280589" cy="3581889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512094"/>
            <a:ext cx="2090025" cy="280134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5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36021"/>
            <a:ext cx="2090025" cy="1176073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725713"/>
            <a:ext cx="3280589" cy="3581889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512094"/>
            <a:ext cx="2090025" cy="280134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86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68351"/>
            <a:ext cx="5589151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341750"/>
            <a:ext cx="5589151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4671625"/>
            <a:ext cx="14580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4671625"/>
            <a:ext cx="218705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4671625"/>
            <a:ext cx="14580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76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2D947B2-905B-9211-C651-376D58C7F8B0}"/>
              </a:ext>
            </a:extLst>
          </p:cNvPr>
          <p:cNvSpPr/>
          <p:nvPr/>
        </p:nvSpPr>
        <p:spPr>
          <a:xfrm>
            <a:off x="1733962" y="272224"/>
            <a:ext cx="1449331" cy="21073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2E70638-4FBA-0EB4-6F38-055F0D4084B1}"/>
              </a:ext>
            </a:extLst>
          </p:cNvPr>
          <p:cNvSpPr/>
          <p:nvPr/>
        </p:nvSpPr>
        <p:spPr>
          <a:xfrm>
            <a:off x="3339795" y="282056"/>
            <a:ext cx="1449331" cy="21073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410F4E4-F751-6405-9A3B-1B0BDCE88477}"/>
              </a:ext>
            </a:extLst>
          </p:cNvPr>
          <p:cNvSpPr/>
          <p:nvPr/>
        </p:nvSpPr>
        <p:spPr>
          <a:xfrm>
            <a:off x="4928199" y="272224"/>
            <a:ext cx="1449331" cy="2107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74E02D-8040-010A-3E1F-176E1C7D6E11}"/>
              </a:ext>
            </a:extLst>
          </p:cNvPr>
          <p:cNvSpPr/>
          <p:nvPr/>
        </p:nvSpPr>
        <p:spPr>
          <a:xfrm>
            <a:off x="119109" y="272224"/>
            <a:ext cx="1449331" cy="21073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55F090-C1D0-FEC4-CE49-874C3860AC88}"/>
              </a:ext>
            </a:extLst>
          </p:cNvPr>
          <p:cNvSpPr txBox="1"/>
          <p:nvPr/>
        </p:nvSpPr>
        <p:spPr>
          <a:xfrm>
            <a:off x="111103" y="2520156"/>
            <a:ext cx="1449331" cy="23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7E1460-9965-0169-C301-0DC0CF37334B}"/>
              </a:ext>
            </a:extLst>
          </p:cNvPr>
          <p:cNvSpPr txBox="1"/>
          <p:nvPr/>
        </p:nvSpPr>
        <p:spPr>
          <a:xfrm>
            <a:off x="1725449" y="2520155"/>
            <a:ext cx="1449331" cy="23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CF61E5E-7F9E-AD83-50DF-DE1297AE1043}"/>
              </a:ext>
            </a:extLst>
          </p:cNvPr>
          <p:cNvSpPr txBox="1"/>
          <p:nvPr/>
        </p:nvSpPr>
        <p:spPr>
          <a:xfrm>
            <a:off x="3339795" y="2520154"/>
            <a:ext cx="1449331" cy="23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BA014A4-AD98-B4CB-425C-108273BDBD31}"/>
              </a:ext>
            </a:extLst>
          </p:cNvPr>
          <p:cNvSpPr txBox="1"/>
          <p:nvPr/>
        </p:nvSpPr>
        <p:spPr>
          <a:xfrm>
            <a:off x="4928199" y="2520154"/>
            <a:ext cx="1449331" cy="23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473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2D947B2-905B-9211-C651-376D58C7F8B0}"/>
              </a:ext>
            </a:extLst>
          </p:cNvPr>
          <p:cNvSpPr/>
          <p:nvPr/>
        </p:nvSpPr>
        <p:spPr>
          <a:xfrm>
            <a:off x="1733962" y="176974"/>
            <a:ext cx="1449331" cy="21073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2E70638-4FBA-0EB4-6F38-055F0D4084B1}"/>
              </a:ext>
            </a:extLst>
          </p:cNvPr>
          <p:cNvSpPr/>
          <p:nvPr/>
        </p:nvSpPr>
        <p:spPr>
          <a:xfrm>
            <a:off x="3339795" y="186806"/>
            <a:ext cx="1449331" cy="21073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410F4E4-F751-6405-9A3B-1B0BDCE88477}"/>
              </a:ext>
            </a:extLst>
          </p:cNvPr>
          <p:cNvSpPr/>
          <p:nvPr/>
        </p:nvSpPr>
        <p:spPr>
          <a:xfrm>
            <a:off x="4928199" y="176974"/>
            <a:ext cx="1449331" cy="2107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74E02D-8040-010A-3E1F-176E1C7D6E11}"/>
              </a:ext>
            </a:extLst>
          </p:cNvPr>
          <p:cNvSpPr/>
          <p:nvPr/>
        </p:nvSpPr>
        <p:spPr>
          <a:xfrm>
            <a:off x="119109" y="176974"/>
            <a:ext cx="1449331" cy="21073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55F090-C1D0-FEC4-CE49-874C3860AC88}"/>
              </a:ext>
            </a:extLst>
          </p:cNvPr>
          <p:cNvSpPr txBox="1"/>
          <p:nvPr/>
        </p:nvSpPr>
        <p:spPr>
          <a:xfrm>
            <a:off x="111103" y="2415935"/>
            <a:ext cx="1449331" cy="2536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Pamphlet1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9BBC55C-06F6-D590-87E3-2C248D1605EF}"/>
              </a:ext>
            </a:extLst>
          </p:cNvPr>
          <p:cNvSpPr txBox="1"/>
          <p:nvPr/>
        </p:nvSpPr>
        <p:spPr>
          <a:xfrm>
            <a:off x="1751391" y="2415935"/>
            <a:ext cx="1449331" cy="2536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Pamphlet2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650698-1FAB-AB10-5662-56FB5853F935}"/>
              </a:ext>
            </a:extLst>
          </p:cNvPr>
          <p:cNvSpPr txBox="1"/>
          <p:nvPr/>
        </p:nvSpPr>
        <p:spPr>
          <a:xfrm>
            <a:off x="3339794" y="2415935"/>
            <a:ext cx="1449331" cy="2536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Pamphlet3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BFF176-34F8-E274-D410-C863ACB8F88C}"/>
              </a:ext>
            </a:extLst>
          </p:cNvPr>
          <p:cNvSpPr txBox="1"/>
          <p:nvPr/>
        </p:nvSpPr>
        <p:spPr>
          <a:xfrm>
            <a:off x="4919741" y="2436771"/>
            <a:ext cx="1449331" cy="2536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Pamphlet4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4968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FA58319-D11D-81D1-F9AF-7F681771128F}"/>
              </a:ext>
            </a:extLst>
          </p:cNvPr>
          <p:cNvSpPr/>
          <p:nvPr/>
        </p:nvSpPr>
        <p:spPr>
          <a:xfrm>
            <a:off x="306263" y="2655755"/>
            <a:ext cx="1519200" cy="2210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4CB75B0-E9DF-1FF6-0D72-6A77C11CED10}"/>
              </a:ext>
            </a:extLst>
          </p:cNvPr>
          <p:cNvSpPr/>
          <p:nvPr/>
        </p:nvSpPr>
        <p:spPr>
          <a:xfrm>
            <a:off x="306263" y="149827"/>
            <a:ext cx="1519764" cy="22098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DDD04E-C074-83EE-7ACE-F1E2CDC30505}"/>
              </a:ext>
            </a:extLst>
          </p:cNvPr>
          <p:cNvSpPr txBox="1"/>
          <p:nvPr/>
        </p:nvSpPr>
        <p:spPr>
          <a:xfrm>
            <a:off x="3775042" y="603797"/>
            <a:ext cx="2376431" cy="43063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14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1342032-7685-4663-AAA7-94AD3615F64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6398" y="4217896"/>
            <a:ext cx="535076" cy="59647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5EC685-3CF7-710F-2B5A-7875AD25109F}"/>
              </a:ext>
            </a:extLst>
          </p:cNvPr>
          <p:cNvSpPr txBox="1"/>
          <p:nvPr/>
        </p:nvSpPr>
        <p:spPr>
          <a:xfrm>
            <a:off x="3775042" y="149827"/>
            <a:ext cx="2376431" cy="36933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JPIC </a:t>
            </a:r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アート・カルチャーシリーズ</a:t>
            </a: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JPIC ART</a:t>
            </a:r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＆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CULTURE Series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890F827-ED2A-539D-A5D2-08CD1FFB27DE}"/>
              </a:ext>
            </a:extLst>
          </p:cNvPr>
          <p:cNvSpPr txBox="1"/>
          <p:nvPr/>
        </p:nvSpPr>
        <p:spPr>
          <a:xfrm>
            <a:off x="2004699" y="149827"/>
            <a:ext cx="15197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71F39C6-868E-D478-2331-B94C627EC7AC}"/>
              </a:ext>
            </a:extLst>
          </p:cNvPr>
          <p:cNvSpPr txBox="1"/>
          <p:nvPr/>
        </p:nvSpPr>
        <p:spPr>
          <a:xfrm>
            <a:off x="2004699" y="2686418"/>
            <a:ext cx="15197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3001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FA58319-D11D-81D1-F9AF-7F681771128F}"/>
              </a:ext>
            </a:extLst>
          </p:cNvPr>
          <p:cNvSpPr/>
          <p:nvPr/>
        </p:nvSpPr>
        <p:spPr>
          <a:xfrm>
            <a:off x="306263" y="2655755"/>
            <a:ext cx="1519200" cy="2210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4CB75B0-E9DF-1FF6-0D72-6A77C11CED10}"/>
              </a:ext>
            </a:extLst>
          </p:cNvPr>
          <p:cNvSpPr/>
          <p:nvPr/>
        </p:nvSpPr>
        <p:spPr>
          <a:xfrm>
            <a:off x="306263" y="149827"/>
            <a:ext cx="1519764" cy="22098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書影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DDD04E-C074-83EE-7ACE-F1E2CDC30505}"/>
              </a:ext>
            </a:extLst>
          </p:cNvPr>
          <p:cNvSpPr txBox="1"/>
          <p:nvPr/>
        </p:nvSpPr>
        <p:spPr>
          <a:xfrm>
            <a:off x="3775042" y="603797"/>
            <a:ext cx="2376431" cy="4165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Art1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Art2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Art3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Art5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Art5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Art6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・日本の芸術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</a:p>
          <a:p>
            <a:pPr>
              <a:lnSpc>
                <a:spcPts val="11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Art7</a:t>
            </a:r>
          </a:p>
          <a:p>
            <a:pPr>
              <a:lnSpc>
                <a:spcPts val="11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 / June 2023</a:t>
            </a:r>
          </a:p>
          <a:p>
            <a:pPr>
              <a:lnSpc>
                <a:spcPts val="11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1342032-7685-4663-AAA7-94AD3615F64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6398" y="4217896"/>
            <a:ext cx="535076" cy="59647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5EC685-3CF7-710F-2B5A-7875AD25109F}"/>
              </a:ext>
            </a:extLst>
          </p:cNvPr>
          <p:cNvSpPr txBox="1"/>
          <p:nvPr/>
        </p:nvSpPr>
        <p:spPr>
          <a:xfrm>
            <a:off x="3775042" y="149827"/>
            <a:ext cx="2376431" cy="36933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JPIC </a:t>
            </a:r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アート・カルチャーシリーズ</a:t>
            </a: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JPIC ART</a:t>
            </a:r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＆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CULTURE Series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890F827-ED2A-539D-A5D2-08CD1FFB27DE}"/>
              </a:ext>
            </a:extLst>
          </p:cNvPr>
          <p:cNvSpPr txBox="1"/>
          <p:nvPr/>
        </p:nvSpPr>
        <p:spPr>
          <a:xfrm>
            <a:off x="1865150" y="149827"/>
            <a:ext cx="1794014" cy="205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Pamphlet1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DE020E-5970-8313-0A0F-60C4290ED87F}"/>
              </a:ext>
            </a:extLst>
          </p:cNvPr>
          <p:cNvSpPr txBox="1"/>
          <p:nvPr/>
        </p:nvSpPr>
        <p:spPr>
          <a:xfrm>
            <a:off x="1865150" y="2650803"/>
            <a:ext cx="1794014" cy="205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Tokyo Rights Meeting Pamphlet2</a:t>
            </a:r>
          </a:p>
          <a:p>
            <a:r>
              <a:rPr kumimoji="1" lang="en-US" altLang="ja-JP" sz="8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Syuppan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Taro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 June 2023</a:t>
            </a:r>
          </a:p>
          <a:p>
            <a:pPr>
              <a:lnSpc>
                <a:spcPts val="600"/>
              </a:lnSpc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pamphlet for overseas publishers and agents includes exhibitors' profiles and book introductions, as well as venue information for the Tokyo and Kansai rights meetings in a single volume.</a:t>
            </a:r>
          </a:p>
          <a:p>
            <a:pPr>
              <a:lnSpc>
                <a:spcPts val="1000"/>
              </a:lnSpc>
            </a:pPr>
            <a:endParaRPr kumimoji="1" lang="en-US" altLang="ja-JP" sz="9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東京版権説明会ガイド</a:t>
            </a:r>
            <a:r>
              <a:rPr kumimoji="1"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出版太郎 著／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2023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年６月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600"/>
              </a:lnSpc>
            </a:pP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出展者の会社概要や書籍の紹介を掲載し、東京・関西版権説明会の会場情報を１冊にまとめた海外出版社・エージェント向けのパンフレットです。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416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779</TotalTime>
  <Words>1539</Words>
  <Application>Microsoft Office PowerPoint</Application>
  <PresentationFormat>ユーザー設定</PresentationFormat>
  <Paragraphs>154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ジメネズ アダム</dc:creator>
  <cp:lastModifiedBy>上野若菜</cp:lastModifiedBy>
  <cp:revision>31</cp:revision>
  <cp:lastPrinted>2023-06-23T00:05:32Z</cp:lastPrinted>
  <dcterms:created xsi:type="dcterms:W3CDTF">2023-06-05T06:57:22Z</dcterms:created>
  <dcterms:modified xsi:type="dcterms:W3CDTF">2023-06-26T03:25:45Z</dcterms:modified>
</cp:coreProperties>
</file>